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8DD0599-FC30-4E0B-88E2-4A95674BA8DA}">
  <a:tblStyle styleId="{98DD0599-FC30-4E0B-88E2-4A95674BA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Pesquisa Eleitoral 2018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de julho de 2018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671250" y="3849075"/>
            <a:ext cx="78015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João </a:t>
            </a:r>
            <a:r>
              <a:rPr lang="pt-BR" sz="1200" dirty="0" smtClean="0"/>
              <a:t>P. Gonçalves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Saulo </a:t>
            </a:r>
            <a:r>
              <a:rPr lang="pt-BR" sz="1200" dirty="0" err="1"/>
              <a:t>Stopa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Shape 174"/>
          <p:cNvGraphicFramePr/>
          <p:nvPr/>
        </p:nvGraphicFramePr>
        <p:xfrm>
          <a:off x="484113" y="1215612"/>
          <a:ext cx="8035400" cy="3300410"/>
        </p:xfrm>
        <a:graphic>
          <a:graphicData uri="http://schemas.openxmlformats.org/drawingml/2006/table">
            <a:tbl>
              <a:tblPr>
                <a:noFill/>
                <a:tableStyleId>{98DD0599-FC30-4E0B-88E2-4A95674BA8DA}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Jan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Fev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Mar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Abr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Mai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Jun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</a:t>
            </a:r>
            <a:endParaRPr/>
          </a:p>
        </p:txBody>
      </p:sp>
      <p:sp>
        <p:nvSpPr>
          <p:cNvPr id="176" name="Shape 176" descr="Timeline background shape"/>
          <p:cNvSpPr/>
          <p:nvPr/>
        </p:nvSpPr>
        <p:spPr>
          <a:xfrm>
            <a:off x="489153" y="1744400"/>
            <a:ext cx="2871900" cy="4575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4294967295"/>
          </p:nvPr>
        </p:nvSpPr>
        <p:spPr>
          <a:xfrm>
            <a:off x="565350" y="1744550"/>
            <a:ext cx="25686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Implantação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Shape 178" descr="Timeline background shape"/>
          <p:cNvSpPr/>
          <p:nvPr/>
        </p:nvSpPr>
        <p:spPr>
          <a:xfrm>
            <a:off x="3556750" y="1744400"/>
            <a:ext cx="4804200" cy="457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3632950" y="1736200"/>
            <a:ext cx="44745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Serviços em produção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4294967295"/>
          </p:nvPr>
        </p:nvSpPr>
        <p:spPr>
          <a:xfrm>
            <a:off x="2589450" y="2328350"/>
            <a:ext cx="22929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Lançamento global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4497078" y="2920213"/>
            <a:ext cx="3432244" cy="441657"/>
            <a:chOff x="6448870" y="3733723"/>
            <a:chExt cx="2453355" cy="351302"/>
          </a:xfrm>
        </p:grpSpPr>
        <p:sp>
          <p:nvSpPr>
            <p:cNvPr id="182" name="Shape 182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Shape 186"/>
          <p:cNvSpPr txBox="1">
            <a:spLocks noGrp="1"/>
          </p:cNvSpPr>
          <p:nvPr>
            <p:ph type="body" idx="4294967295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Projetos avançados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4294967295"/>
          </p:nvPr>
        </p:nvSpPr>
        <p:spPr>
          <a:xfrm>
            <a:off x="4497125" y="3369950"/>
            <a:ext cx="34323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Exemplo 1</a:t>
            </a:r>
            <a:endParaRPr>
              <a:solidFill>
                <a:schemeClr val="dk1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Exemplo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 equipe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Shape 194" descr="Foto profissional do rosto de uma mulh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Shape 195"/>
          <p:cNvSpPr txBox="1">
            <a:spLocks noGrp="1"/>
          </p:cNvSpPr>
          <p:nvPr>
            <p:ph type="body" idx="4294967295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Nome da pessoa, CEO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Shape 197"/>
          <p:cNvSpPr txBox="1">
            <a:spLocks noGrp="1"/>
          </p:cNvSpPr>
          <p:nvPr>
            <p:ph type="body" idx="4294967295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Digite seu texto aqui Digite seu texto aqui Digite seu texto aqui</a:t>
            </a:r>
            <a:endParaRPr sz="1300"/>
          </a:p>
        </p:txBody>
      </p:sp>
      <p:pic>
        <p:nvPicPr>
          <p:cNvPr id="198" name="Shape 198" descr="Foto profissional do rosto de um home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Nome da pessoa, CFO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Shape 201"/>
          <p:cNvSpPr txBox="1">
            <a:spLocks noGrp="1"/>
          </p:cNvSpPr>
          <p:nvPr>
            <p:ph type="body" idx="4294967295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Digite seu texto aqui Digite seu texto aqui Digite seu texto aqui Digite seu texto aqui Digite seu texto aqui Digite seu texto aqui</a:t>
            </a:r>
            <a:endParaRPr sz="1300"/>
          </a:p>
        </p:txBody>
      </p:sp>
      <p:pic>
        <p:nvPicPr>
          <p:cNvPr id="202" name="Shape 202" descr="Foto profissional do rosto de uma mulh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body" idx="4294967295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Nome da pessoa, CTO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Digite seu texto aqui Digite seu texto aqui Digite seu texto aqui Digite seu texto aqui Digite seu texto aqui</a:t>
            </a:r>
            <a:endParaRPr sz="1300"/>
          </a:p>
        </p:txBody>
      </p:sp>
      <p:pic>
        <p:nvPicPr>
          <p:cNvPr id="206" name="Shape 206" descr="Foto profissional do rosto de um home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Shape 207"/>
          <p:cNvSpPr txBox="1">
            <a:spLocks noGrp="1"/>
          </p:cNvSpPr>
          <p:nvPr>
            <p:ph type="body" idx="4294967295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Nome da pessoa, CPO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8" name="Shape 208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Shape 209"/>
          <p:cNvSpPr txBox="1">
            <a:spLocks noGrp="1"/>
          </p:cNvSpPr>
          <p:nvPr>
            <p:ph type="body" idx="4294967295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Digite seu texto aqui Digite seu texto aqui Digite seu texto aqui Digite seu texto aqui Digite seu texto aqui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Realizar a pesquisa eleitoral 2018 para prever as intenções de voto por determinada cidade, utilizando-se de técnicas Web Crawling, API do Twitter, linguagem de programação Python e também com o Jupyter.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Informações Gerais</a:t>
            </a:r>
            <a:endParaRPr/>
          </a:p>
        </p:txBody>
      </p:sp>
      <p:grpSp>
        <p:nvGrpSpPr>
          <p:cNvPr id="73" name="Shape 73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4" name="Shape 7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Números Gerais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Nossa pesquisa contemplou o número de 9599 tweets no período de 04 à 06 de julho/2018</a:t>
            </a:r>
            <a:endParaRPr sz="1600"/>
          </a:p>
        </p:txBody>
      </p:sp>
      <p:grpSp>
        <p:nvGrpSpPr>
          <p:cNvPr id="78" name="Shape 7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9" name="Shape 7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Os Mais Comentados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Sobre os candidatos</a:t>
            </a:r>
            <a:endParaRPr sz="1600"/>
          </a:p>
          <a:p>
            <a:pPr marL="457200" lvl="0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Jair Bolsonaro é o mais comentado</a:t>
            </a:r>
            <a:endParaRPr sz="1600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 números muito baixos, os demais candidatos aparecem com baixas interações</a:t>
            </a:r>
            <a:endParaRPr sz="1600"/>
          </a:p>
        </p:txBody>
      </p:sp>
      <p:grpSp>
        <p:nvGrpSpPr>
          <p:cNvPr id="83" name="Shape 83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4" name="Shape 8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Shape 86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Filtros dos Tweets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Utilizamos filtros básicos, sem expressões regulares, apenas capturando as informações na íntegra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68734" y="300439"/>
            <a:ext cx="8427839" cy="443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 dirty="0"/>
              <a:t>Objetivo do projeto: </a:t>
            </a:r>
            <a:endParaRPr sz="4200" b="1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Recuperar e armazenar os dados de interações da Rede Social </a:t>
            </a:r>
            <a:r>
              <a:rPr lang="pt-BR" sz="4000" dirty="0" err="1"/>
              <a:t>Twitter</a:t>
            </a:r>
            <a:r>
              <a:rPr lang="pt-BR" sz="4000" dirty="0"/>
              <a:t> e desenvolver um projeto para analisar os sentimentos dos usuários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Mercado composto de políticos em constante necessidade de informações relevantes e precisas para sua campanhas de </a:t>
            </a:r>
            <a:r>
              <a:rPr lang="pt-BR" dirty="0" smtClean="0"/>
              <a:t>marketing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Público-alvo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Políticos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Partidos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Jornalistas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Os concorrentes: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Agências de Pesquisas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Alguns gráficos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sz="3200" b="1" smtClean="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dirty="0" smtClean="0"/>
              <a:t> 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lang="pt-BR" sz="1600" b="1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lang="pt-BR" sz="1600" b="1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lang="pt-BR" sz="1600" b="1" dirty="0" smtClean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r>
              <a:rPr lang="pt-BR" sz="1600" b="1" dirty="0" smtClean="0"/>
              <a:t>Limpeza e Estruturação dos Dados:</a:t>
            </a:r>
          </a:p>
          <a:p>
            <a:pPr lvl="0" indent="-330200">
              <a:buSzPts val="1600"/>
            </a:pPr>
            <a:r>
              <a:rPr lang="pt-BR" sz="1600" dirty="0" smtClean="0"/>
              <a:t>Nesse caso, os usuários colocam o nome do país em </a:t>
            </a:r>
            <a:r>
              <a:rPr lang="pt-BR" sz="1600" dirty="0" smtClean="0"/>
              <a:t>inglês</a:t>
            </a:r>
          </a:p>
          <a:p>
            <a:pPr lvl="0" indent="-330200">
              <a:buSzPts val="1600"/>
            </a:pPr>
            <a:r>
              <a:rPr lang="pt-BR" sz="1600" dirty="0" smtClean="0"/>
              <a:t>A análise se restringiu a somente dois dias de recuperação dos dados</a:t>
            </a:r>
            <a:endParaRPr lang="pt-BR" sz="1600" dirty="0"/>
          </a:p>
        </p:txBody>
      </p:sp>
      <p:pic>
        <p:nvPicPr>
          <p:cNvPr id="1027" name="Picture 3" descr="D:\Pos-Graduacao2017\RIWRS\Imagens\PaisesQueGeraramTwee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005" y="1095213"/>
            <a:ext cx="4440682" cy="37026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290185" y="1545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Análise de </a:t>
            </a:r>
            <a:r>
              <a:rPr lang="pt-BR" sz="2800" dirty="0" smtClean="0"/>
              <a:t>Dados</a:t>
            </a:r>
            <a:br>
              <a:rPr lang="pt-BR" sz="2800" dirty="0" smtClean="0"/>
            </a:br>
            <a:r>
              <a:rPr lang="pt-BR" sz="2800" dirty="0" smtClean="0"/>
              <a:t>(sem Machine Learning)</a:t>
            </a:r>
            <a:endParaRPr sz="2800"/>
          </a:p>
        </p:txBody>
      </p:sp>
      <p:sp>
        <p:nvSpPr>
          <p:cNvPr id="116" name="Shape 1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dirty="0" smtClean="0"/>
              <a:t>- O candidato Jair </a:t>
            </a:r>
            <a:r>
              <a:rPr lang="pt-BR" sz="1600" dirty="0" err="1" smtClean="0"/>
              <a:t>Bolsonaro</a:t>
            </a:r>
            <a:r>
              <a:rPr lang="pt-BR" sz="1600" dirty="0" smtClean="0"/>
              <a:t> disparadamente é  o mais comentado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b="1" dirty="0" smtClean="0"/>
              <a:t>Porém, ao imprimir as mensagens:</a:t>
            </a:r>
            <a:endParaRPr sz="1600" b="1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dirty="0" smtClean="0"/>
              <a:t>É o mais comentado,  porém com muitas palavras negativas</a:t>
            </a:r>
            <a:endParaRPr sz="1600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dirty="0" smtClean="0"/>
              <a:t>Alguns </a:t>
            </a:r>
            <a:r>
              <a:rPr lang="pt-BR" sz="1600" dirty="0" err="1" smtClean="0"/>
              <a:t>IDs</a:t>
            </a:r>
            <a:r>
              <a:rPr lang="pt-BR" sz="1600" dirty="0" smtClean="0"/>
              <a:t> de usuários do </a:t>
            </a:r>
            <a:r>
              <a:rPr lang="pt-BR" sz="1600" dirty="0" err="1" smtClean="0"/>
              <a:t>Twitter</a:t>
            </a:r>
            <a:r>
              <a:rPr lang="pt-BR" sz="1600" dirty="0" smtClean="0"/>
              <a:t> geram muito conteúdo, fazendo muito volume e aumentando o trabalho da análise dos dados</a:t>
            </a:r>
            <a:endParaRPr sz="1600"/>
          </a:p>
        </p:txBody>
      </p:sp>
      <p:sp>
        <p:nvSpPr>
          <p:cNvPr id="124" name="Shape 124"/>
          <p:cNvSpPr txBox="1">
            <a:spLocks noGrp="1"/>
          </p:cNvSpPr>
          <p:nvPr>
            <p:ph type="body" idx="4294967295"/>
          </p:nvPr>
        </p:nvSpPr>
        <p:spPr>
          <a:xfrm>
            <a:off x="5689075" y="3083375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4294967295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6534875" y="2380513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body" idx="4294967295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4294967295"/>
          </p:nvPr>
        </p:nvSpPr>
        <p:spPr>
          <a:xfrm>
            <a:off x="7374938" y="164128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4294967295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4294967295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051" name="Picture 3" descr="D:\Pos-Graduacao2017\RIWRS\Imagens\CandidatosMaisCitado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1545" y="193639"/>
            <a:ext cx="4656792" cy="4808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Propostas Futuras</a:t>
            </a:r>
            <a:endParaRPr/>
          </a:p>
        </p:txBody>
      </p:sp>
      <p:grpSp>
        <p:nvGrpSpPr>
          <p:cNvPr id="150" name="Shape 150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51" name="Shape 15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Shape 153"/>
          <p:cNvSpPr txBox="1">
            <a:spLocks noGrp="1"/>
          </p:cNvSpPr>
          <p:nvPr>
            <p:ph type="body" idx="4294967295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Aplicação de Inteligência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4294967295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600" dirty="0" smtClean="0">
                <a:solidFill>
                  <a:schemeClr val="lt1"/>
                </a:solidFill>
              </a:rPr>
              <a:t>Desenvolver aplicação utilizando Machine Learning para identificar se o </a:t>
            </a:r>
            <a:r>
              <a:rPr lang="pt-BR" sz="1600" dirty="0" err="1" smtClean="0">
                <a:solidFill>
                  <a:schemeClr val="lt1"/>
                </a:solidFill>
              </a:rPr>
              <a:t>tweet</a:t>
            </a:r>
            <a:r>
              <a:rPr lang="pt-BR" sz="1600" dirty="0" smtClean="0">
                <a:solidFill>
                  <a:schemeClr val="lt1"/>
                </a:solidFill>
              </a:rPr>
              <a:t> gerado é ou não uma intenção de voto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55" name="Shape 155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56" name="Shape 156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Propor conteúdos educativos para ‘</a:t>
            </a:r>
            <a:r>
              <a:rPr lang="pt-BR" dirty="0" err="1" smtClean="0">
                <a:solidFill>
                  <a:schemeClr val="lt1"/>
                </a:solidFill>
              </a:rPr>
              <a:t>haters</a:t>
            </a:r>
            <a:r>
              <a:rPr lang="pt-BR" dirty="0" smtClean="0">
                <a:solidFill>
                  <a:schemeClr val="lt1"/>
                </a:solidFill>
              </a:rPr>
              <a:t>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600" dirty="0" smtClean="0">
                <a:solidFill>
                  <a:schemeClr val="lt1"/>
                </a:solidFill>
              </a:rPr>
              <a:t>A maioria dos usuários do </a:t>
            </a:r>
            <a:r>
              <a:rPr lang="pt-BR" sz="1600" dirty="0" err="1" smtClean="0">
                <a:solidFill>
                  <a:schemeClr val="lt1"/>
                </a:solidFill>
              </a:rPr>
              <a:t>Twitter</a:t>
            </a:r>
            <a:r>
              <a:rPr lang="pt-BR" sz="1600" dirty="0" smtClean="0">
                <a:solidFill>
                  <a:schemeClr val="lt1"/>
                </a:solidFill>
              </a:rPr>
              <a:t> escolhe um lado e vira torcedor, em vez de ser crítico em suas análises 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61" name="Shape 161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Shape 163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Serviço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body" idx="4294967295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dirty="0">
                <a:solidFill>
                  <a:schemeClr val="lt1"/>
                </a:solidFill>
              </a:rPr>
              <a:t>Digite seu texto aqui</a:t>
            </a:r>
            <a:endParaRPr>
              <a:solidFill>
                <a:schemeClr val="lt1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dirty="0">
                <a:solidFill>
                  <a:schemeClr val="lt1"/>
                </a:solidFill>
              </a:rPr>
              <a:t>Digite seu texto aqui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4294967295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Serviço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4294967295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dirty="0">
                <a:solidFill>
                  <a:schemeClr val="lt1"/>
                </a:solidFill>
              </a:rPr>
              <a:t>Digite seu texto aqui</a:t>
            </a:r>
            <a:endParaRPr>
              <a:solidFill>
                <a:schemeClr val="lt1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dirty="0">
                <a:solidFill>
                  <a:schemeClr val="lt1"/>
                </a:solidFill>
              </a:rPr>
              <a:t>Digite seu texto aqui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444</Words>
  <PresentationFormat>Apresentação na tela (16:9)</PresentationFormat>
  <Paragraphs>78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Slate</vt:lpstr>
      <vt:lpstr>Pesquisa Eleitoral 2018</vt:lpstr>
      <vt:lpstr>Visão geral</vt:lpstr>
      <vt:lpstr>Informações Gerais</vt:lpstr>
      <vt:lpstr>Objetivo do projeto:  Recuperar e armazenar os dados de interações da Rede Social Twitter e desenvolver um projeto para analisar os sentimentos dos usuários</vt:lpstr>
      <vt:lpstr>Mercado composto de políticos em constante necessidade de informações relevantes e precisas para sua campanhas de marketing</vt:lpstr>
      <vt:lpstr>Público-alvo</vt:lpstr>
      <vt:lpstr>Alguns gráficos</vt:lpstr>
      <vt:lpstr>Análise de Dados (sem Machine Learning)</vt:lpstr>
      <vt:lpstr>Propostas Futuras</vt:lpstr>
      <vt:lpstr>Cronograma</vt:lpstr>
      <vt:lpstr>A equipe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Pesquisa Eleitoral 2018</dc:title>
  <cp:lastModifiedBy>João Paulo da Silva Gonçalves</cp:lastModifiedBy>
  <cp:revision>8</cp:revision>
  <dcterms:modified xsi:type="dcterms:W3CDTF">2018-07-06T20:38:09Z</dcterms:modified>
</cp:coreProperties>
</file>